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5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FB27818-98E5-472B-B883-4B6D0ADEEA79}" type="datetimeFigureOut">
              <a:rPr lang="en-US" smtClean="0"/>
              <a:pPr/>
              <a:t>8/12/2011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466D4A7-935E-463A-B638-787F7E9CB5B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Scientific Method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How science is “done”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5656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know…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List what you know about the scientific method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90711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need/use the scientific method?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Common procedures makes discoveries repeatable and valid</a:t>
            </a:r>
          </a:p>
          <a:p>
            <a:r>
              <a:rPr lang="en-US" dirty="0" smtClean="0"/>
              <a:t>Ensures that scientific information can be reliably used by other scientists</a:t>
            </a:r>
          </a:p>
          <a:p>
            <a:r>
              <a:rPr lang="en-US" dirty="0" smtClean="0"/>
              <a:t>Helps scientists record the set-up and results of their experiments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6470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goal of the scientific method?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solve a problem or understand an observed phenomenon or event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574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7467600" cy="11430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7467600" cy="5635752"/>
          </a:xfrm>
        </p:spPr>
        <p:txBody>
          <a:bodyPr/>
          <a:lstStyle/>
          <a:p>
            <a:r>
              <a:rPr lang="en-US" dirty="0" smtClean="0"/>
              <a:t>Scientific method</a:t>
            </a:r>
          </a:p>
          <a:p>
            <a:r>
              <a:rPr lang="en-US" dirty="0" smtClean="0"/>
              <a:t>Observation</a:t>
            </a:r>
          </a:p>
          <a:p>
            <a:pPr lvl="1"/>
            <a:r>
              <a:rPr lang="en-US" dirty="0" smtClean="0"/>
              <a:t>Qualitative and quantitative	</a:t>
            </a:r>
          </a:p>
          <a:p>
            <a:r>
              <a:rPr lang="en-US" dirty="0" smtClean="0"/>
              <a:t>Hypothesis</a:t>
            </a:r>
          </a:p>
          <a:p>
            <a:r>
              <a:rPr lang="en-US" dirty="0" smtClean="0"/>
              <a:t>Experiment </a:t>
            </a:r>
          </a:p>
          <a:p>
            <a:pPr lvl="1"/>
            <a:r>
              <a:rPr lang="en-US" dirty="0" smtClean="0"/>
              <a:t>Independent variable</a:t>
            </a:r>
          </a:p>
          <a:p>
            <a:pPr lvl="1"/>
            <a:r>
              <a:rPr lang="en-US" dirty="0" smtClean="0"/>
              <a:t>Dependent variable</a:t>
            </a:r>
          </a:p>
          <a:p>
            <a:pPr lvl="1"/>
            <a:r>
              <a:rPr lang="en-US" dirty="0" smtClean="0"/>
              <a:t>Control</a:t>
            </a:r>
          </a:p>
          <a:p>
            <a:r>
              <a:rPr lang="en-US" dirty="0" smtClean="0"/>
              <a:t>Conclusion</a:t>
            </a:r>
          </a:p>
          <a:p>
            <a:pPr lvl="1"/>
            <a:r>
              <a:rPr lang="en-US" dirty="0" smtClean="0"/>
              <a:t>model</a:t>
            </a:r>
          </a:p>
          <a:p>
            <a:r>
              <a:rPr lang="en-US" dirty="0" smtClean="0"/>
              <a:t>Scientific theory</a:t>
            </a:r>
          </a:p>
          <a:p>
            <a:r>
              <a:rPr lang="en-US" dirty="0" smtClean="0"/>
              <a:t>Scientific law</a:t>
            </a:r>
          </a:p>
        </p:txBody>
      </p:sp>
    </p:spTree>
    <p:extLst>
      <p:ext uri="{BB962C8B-B14F-4D97-AF65-F5344CB8AC3E}">
        <p14:creationId xmlns="" xmlns:p14="http://schemas.microsoft.com/office/powerpoint/2010/main" val="56979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7467600" cy="5940552"/>
          </a:xfrm>
        </p:spPr>
        <p:txBody>
          <a:bodyPr/>
          <a:lstStyle/>
          <a:p>
            <a:r>
              <a:rPr lang="en-US" dirty="0" smtClean="0"/>
              <a:t>Scientific method- an organized, systematic way to gather, organize, and communicate information</a:t>
            </a:r>
          </a:p>
          <a:p>
            <a:r>
              <a:rPr lang="en-US" dirty="0" smtClean="0"/>
              <a:t>Observation- gathering information, or </a:t>
            </a:r>
            <a:r>
              <a:rPr lang="en-US" dirty="0" smtClean="0">
                <a:solidFill>
                  <a:srgbClr val="FF0000"/>
                </a:solidFill>
              </a:rPr>
              <a:t>data</a:t>
            </a:r>
          </a:p>
          <a:p>
            <a:pPr lvl="1"/>
            <a:r>
              <a:rPr lang="en-US" dirty="0" smtClean="0"/>
              <a:t>May lead to a question or problem</a:t>
            </a:r>
            <a:endParaRPr lang="en-US" dirty="0"/>
          </a:p>
          <a:p>
            <a:r>
              <a:rPr lang="en-US" dirty="0" smtClean="0"/>
              <a:t>Ask a question about your observation or define the problem to be solved</a:t>
            </a:r>
          </a:p>
          <a:p>
            <a:r>
              <a:rPr lang="en-US" dirty="0"/>
              <a:t>Hypothesis- a proposed explanation for what has been observed</a:t>
            </a:r>
          </a:p>
          <a:p>
            <a:pPr lvl="1"/>
            <a:r>
              <a:rPr lang="en-US" dirty="0"/>
              <a:t>MUST be testable!!!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78584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7467600" cy="5715000"/>
          </a:xfrm>
        </p:spPr>
        <p:txBody>
          <a:bodyPr/>
          <a:lstStyle/>
          <a:p>
            <a:r>
              <a:rPr lang="en-US" dirty="0" smtClean="0"/>
              <a:t>Experiment- a set of controlled observations that test a hypothesis</a:t>
            </a:r>
          </a:p>
          <a:p>
            <a:pPr lvl="1"/>
            <a:r>
              <a:rPr lang="en-US" dirty="0" smtClean="0"/>
              <a:t>Variable- a factor in an experiment that can change</a:t>
            </a:r>
          </a:p>
          <a:p>
            <a:pPr lvl="1"/>
            <a:r>
              <a:rPr lang="en-US" dirty="0" smtClean="0"/>
              <a:t>Control- a variable that is kept constant</a:t>
            </a:r>
          </a:p>
          <a:p>
            <a:pPr lvl="2"/>
            <a:r>
              <a:rPr lang="en-US" dirty="0" smtClean="0"/>
              <a:t>Used as a standard of comparison</a:t>
            </a:r>
          </a:p>
          <a:p>
            <a:pPr lvl="1"/>
            <a:r>
              <a:rPr lang="en-US" dirty="0" smtClean="0"/>
              <a:t>Independent variable- the factor that is deliberately changed by the scientist</a:t>
            </a:r>
          </a:p>
          <a:p>
            <a:pPr lvl="2"/>
            <a:r>
              <a:rPr lang="en-US" dirty="0" smtClean="0"/>
              <a:t>Also called the manipulated variable</a:t>
            </a:r>
          </a:p>
          <a:p>
            <a:pPr lvl="1"/>
            <a:r>
              <a:rPr lang="en-US" dirty="0" smtClean="0"/>
              <a:t>Dependent variable- factor that changes in response to the independent variable</a:t>
            </a:r>
          </a:p>
          <a:p>
            <a:pPr lvl="2"/>
            <a:r>
              <a:rPr lang="en-US" dirty="0" smtClean="0"/>
              <a:t>Also called the responding variable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8786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762000"/>
            <a:ext cx="7467600" cy="4873752"/>
          </a:xfrm>
        </p:spPr>
        <p:txBody>
          <a:bodyPr/>
          <a:lstStyle/>
          <a:p>
            <a:r>
              <a:rPr lang="en-US" dirty="0" smtClean="0"/>
              <a:t>Make observations as you experiment</a:t>
            </a:r>
          </a:p>
          <a:p>
            <a:pPr lvl="1"/>
            <a:r>
              <a:rPr lang="en-US" dirty="0"/>
              <a:t>uses all the senses</a:t>
            </a:r>
          </a:p>
          <a:p>
            <a:pPr lvl="1"/>
            <a:r>
              <a:rPr lang="en-US" dirty="0"/>
              <a:t>Qualitative data-descriptive (uses words)</a:t>
            </a:r>
          </a:p>
          <a:p>
            <a:pPr lvl="2"/>
            <a:r>
              <a:rPr lang="en-US" dirty="0"/>
              <a:t>Example: blue, shiny, square</a:t>
            </a:r>
          </a:p>
          <a:p>
            <a:pPr lvl="1"/>
            <a:r>
              <a:rPr lang="en-US" dirty="0"/>
              <a:t>Quantitative data- numerical </a:t>
            </a:r>
          </a:p>
          <a:p>
            <a:pPr lvl="2"/>
            <a:r>
              <a:rPr lang="en-US" dirty="0"/>
              <a:t>Example: 5.0 m, 0.24 mL, 60.0 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3462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533400"/>
            <a:ext cx="7467600" cy="487375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Conclusion- a judgment based on the data collected from experiments</a:t>
            </a:r>
          </a:p>
          <a:p>
            <a:pPr lvl="1"/>
            <a:r>
              <a:rPr lang="en-US" dirty="0" smtClean="0"/>
              <a:t>Model- a visual, verbal, and/or mathematical explanation of experimental data</a:t>
            </a:r>
          </a:p>
          <a:p>
            <a:pPr lvl="2"/>
            <a:r>
              <a:rPr lang="en-US" dirty="0" smtClean="0"/>
              <a:t>A representation of an object or event</a:t>
            </a:r>
          </a:p>
          <a:p>
            <a:pPr lvl="2"/>
            <a:r>
              <a:rPr lang="en-US" dirty="0" smtClean="0"/>
              <a:t>Example: street map, graph or chart </a:t>
            </a:r>
          </a:p>
          <a:p>
            <a:r>
              <a:rPr lang="en-US" dirty="0" smtClean="0"/>
              <a:t>Scientific theory- an explanation that has been supported by many experiments</a:t>
            </a:r>
          </a:p>
          <a:p>
            <a:pPr lvl="1"/>
            <a:r>
              <a:rPr lang="en-US" dirty="0" smtClean="0"/>
              <a:t>Theories are never proven. They can be revised or replaced as new information is discovered.</a:t>
            </a:r>
          </a:p>
          <a:p>
            <a:r>
              <a:rPr lang="en-US" dirty="0" smtClean="0"/>
              <a:t>Scientific law- a statement that summarizes a pattern found in nature</a:t>
            </a:r>
          </a:p>
          <a:p>
            <a:pPr lvl="1"/>
            <a:r>
              <a:rPr lang="en-US" dirty="0" smtClean="0"/>
              <a:t>Does not explain the pattern, only describes it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5835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</TotalTime>
  <Words>322</Words>
  <Application>Microsoft Office PowerPoint</Application>
  <PresentationFormat>On-screen Show (4:3)</PresentationFormat>
  <Paragraphs>51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Scientific Method</vt:lpstr>
      <vt:lpstr>What do you know…</vt:lpstr>
      <vt:lpstr>Why do we need/use the scientific method?</vt:lpstr>
      <vt:lpstr>What is the goal of the scientific method?</vt:lpstr>
      <vt:lpstr>vocabulary</vt:lpstr>
      <vt:lpstr>Slide 6</vt:lpstr>
      <vt:lpstr>Slide 7</vt:lpstr>
      <vt:lpstr>Slide 8</vt:lpstr>
      <vt:lpstr>Slide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Scientific Method</dc:title>
  <dc:creator>Jill</dc:creator>
  <cp:lastModifiedBy>jfarris</cp:lastModifiedBy>
  <cp:revision>6</cp:revision>
  <dcterms:created xsi:type="dcterms:W3CDTF">2011-08-11T01:31:22Z</dcterms:created>
  <dcterms:modified xsi:type="dcterms:W3CDTF">2011-08-12T13:01:04Z</dcterms:modified>
</cp:coreProperties>
</file>